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36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2" d="100"/>
          <a:sy n="11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648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29476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70803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02675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71108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3291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25947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5740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93537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37797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n-IN" dirty="0"/>
              <a:t>৩য় অধ্যায় (খ) ২য় অংশ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400" dirty="0" err="1"/>
              <a:t>ডিজিটাল</a:t>
            </a:r>
            <a:r>
              <a:rPr lang="bn-IN" sz="5400" dirty="0"/>
              <a:t> ডিভাইস</a:t>
            </a:r>
            <a:endParaRPr lang="en-US" sz="5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1D32D6-A0BD-2E42-B829-1F99363890BD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E9183E-D9F7-783F-AF81-B1F93EC8CF1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CFC5441-DBB9-DAB8-000E-B3B55326A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26DA863-76A8-1598-F3EA-7F4B35B630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38592C9-8608-C4DC-F638-69862D6D611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5FC93E06-4FC3-3E80-BE2F-6B36E7851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6163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70862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83106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98250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15500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05458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712590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85142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74893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71405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005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1693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5657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380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91284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15572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50085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789930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81720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7650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05614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34853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491511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2184988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884375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614687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604719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511657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528919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257330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590138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5586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169551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B991C5-83A6-D221-0A2C-95FDB311C029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93F528A-27B5-80F4-D60B-B55A49EABC8D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C6C7687-5777-53A9-2221-F4210957D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80E302-4BCA-8CAD-F9FA-B336F553E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5E5E8DBD-972F-B2ED-8269-0F19E183089F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8420FC19-08C7-9895-2445-66815BD08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5311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1087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93543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324527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110</TotalTime>
  <Words>589</Words>
  <Application>Microsoft Macintosh PowerPoint</Application>
  <PresentationFormat>Widescreen</PresentationFormat>
  <Paragraphs>61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Calisto MT</vt:lpstr>
      <vt:lpstr>Wingdings 2</vt:lpstr>
      <vt:lpstr>Slate</vt:lpstr>
      <vt:lpstr> HSC’23 ICT free online class. </vt:lpstr>
      <vt:lpstr>৩য় অধ্যায় (খ) ২য় অংশ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প্রশ্ন?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6</cp:revision>
  <dcterms:created xsi:type="dcterms:W3CDTF">2022-08-21T17:44:45Z</dcterms:created>
  <dcterms:modified xsi:type="dcterms:W3CDTF">2022-08-21T19:49:41Z</dcterms:modified>
</cp:coreProperties>
</file>

<file path=docProps/thumbnail.jpeg>
</file>